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5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117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739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210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897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94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50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85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07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392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283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29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AB4DAB-5AB4-4FB3-9F0F-DF72AE24B31B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C1F6E4-9A20-45B2-80E8-301D2714F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360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FB18275-9862-0D1D-0D64-1F8D879B5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315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03FC71C-1441-6978-7801-4EEC205D0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292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F59495-5D43-20F0-D94E-F1481D526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092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A1D8D8C-E303-F7F9-22F0-CF4701D56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1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507FAB7-5774-38CC-E4C4-1D542602D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185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32E8FC9-F19A-AA2B-39E8-DF1E85B38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975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B7A856E-D425-463E-E198-CBAAEBF3E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35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C400EA-366C-671F-7C14-FE6A0B12A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829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30E1712-185B-5D62-8AB2-846E7051F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77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F13600A-F18B-6A5D-E48B-93CF06A66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376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B65BBC8-FAAF-5DE8-435D-E23D8ED13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09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15FE81E3-B446-C567-D15A-CAB65AFD8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043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D0909FE-DA55-BE26-C905-2EA71A9D8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7710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05D4512-0FAD-5491-6B7D-2EA19C1D0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1003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1F8933B-8E41-5F4B-88E2-852D1245E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359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0B57020-1B6D-4836-1EBA-CBBDED18F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4986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AA28910-2602-83FE-7205-0E53B213E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15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3E83D3C-D51A-CABF-0249-55836478D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3688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9369D75-6F73-143A-7992-A22308C45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4978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0C1C502-853E-4497-1260-A72126110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7260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54420C9-4AA4-8B87-6417-99711C927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7235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2962EFB-624A-88B7-BE59-6637BBC13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8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8102269-0414-164B-7E57-06EE9CD21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3314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A6A2B54-A7B5-77E2-F2E1-0385868EC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1060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CEE0D9E-73DB-0999-B346-0EAAC31EF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046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F5A874B-32A9-4D3D-974C-6B1464E3F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1753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98E6832-0A49-8198-2776-209426DF0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437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B706E09-AA82-A64E-3312-1D2AF65BE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686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C82389C-3AF9-140D-3D13-FD403CFD1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2239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6A31FB9-7B55-D9F9-0D3E-6824B992E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142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131CBE3-76E4-8B3B-DF05-3F4073C52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770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66DBCCD-59DF-7044-800F-D652DD733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5581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479088-E59D-9F70-050D-2D9757B7C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938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3BC533D-2101-485B-703A-B55E318F1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13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307F6CA-7490-BB17-8AC5-003F3773E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11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FBBED16-9717-BBD1-F52E-4239431E3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938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9CFDCFB-664A-F5EB-51C6-5910B8B52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844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F7427E1-5B3E-53A1-AB95-AD08CD533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22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91D9964-E230-8480-0811-41D77348D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53"/>
            <a:ext cx="9144000" cy="633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730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0</Words>
  <Application>Microsoft Office PowerPoint</Application>
  <PresentationFormat>화면 슬라이드 쇼(4:3)</PresentationFormat>
  <Paragraphs>0</Paragraphs>
  <Slides>39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3" baseType="lpstr">
      <vt:lpstr>Aptos</vt:lpstr>
      <vt:lpstr>Aptos Display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</dc:creator>
  <cp:lastModifiedBy>Office</cp:lastModifiedBy>
  <cp:revision>1</cp:revision>
  <dcterms:created xsi:type="dcterms:W3CDTF">2024-07-17T02:30:19Z</dcterms:created>
  <dcterms:modified xsi:type="dcterms:W3CDTF">2024-07-17T02:45:37Z</dcterms:modified>
</cp:coreProperties>
</file>

<file path=docProps/thumbnail.jpeg>
</file>